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0AFB20-D6E7-4551-B798-1CF8A463C8F4}" v="9" dt="2025-07-17T14:11:33.1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94660"/>
  </p:normalViewPr>
  <p:slideViewPr>
    <p:cSldViewPr snapToGrid="0">
      <p:cViewPr varScale="1">
        <p:scale>
          <a:sx n="53" d="100"/>
          <a:sy n="53" d="100"/>
        </p:scale>
        <p:origin x="44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ne Wieringa" userId="f754aa21-2600-475b-a64c-147206884692" providerId="ADAL" clId="{D70AFB20-D6E7-4551-B798-1CF8A463C8F4}"/>
    <pc:docChg chg="undo custSel addSld delSld modSld">
      <pc:chgData name="Rene Wieringa" userId="f754aa21-2600-475b-a64c-147206884692" providerId="ADAL" clId="{D70AFB20-D6E7-4551-B798-1CF8A463C8F4}" dt="2025-07-18T19:01:13.918" v="561" actId="47"/>
      <pc:docMkLst>
        <pc:docMk/>
      </pc:docMkLst>
      <pc:sldChg chg="addSp delSp modSp mod">
        <pc:chgData name="Rene Wieringa" userId="f754aa21-2600-475b-a64c-147206884692" providerId="ADAL" clId="{D70AFB20-D6E7-4551-B798-1CF8A463C8F4}" dt="2025-07-17T14:28:43.200" v="560" actId="478"/>
        <pc:sldMkLst>
          <pc:docMk/>
          <pc:sldMk cId="2329049084" sldId="256"/>
        </pc:sldMkLst>
        <pc:spChg chg="add del mod">
          <ac:chgData name="Rene Wieringa" userId="f754aa21-2600-475b-a64c-147206884692" providerId="ADAL" clId="{D70AFB20-D6E7-4551-B798-1CF8A463C8F4}" dt="2025-07-17T14:28:29.439" v="557" actId="478"/>
          <ac:spMkLst>
            <pc:docMk/>
            <pc:sldMk cId="2329049084" sldId="256"/>
            <ac:spMk id="2" creationId="{035325B0-305B-957A-274F-C7BA3760AF93}"/>
          </ac:spMkLst>
        </pc:spChg>
        <pc:spChg chg="add del mod">
          <ac:chgData name="Rene Wieringa" userId="f754aa21-2600-475b-a64c-147206884692" providerId="ADAL" clId="{D70AFB20-D6E7-4551-B798-1CF8A463C8F4}" dt="2025-07-17T14:28:28.014" v="556" actId="478"/>
          <ac:spMkLst>
            <pc:docMk/>
            <pc:sldMk cId="2329049084" sldId="256"/>
            <ac:spMk id="3" creationId="{4F3FC0F6-CE50-9B93-76B8-3AC988A7DEDC}"/>
          </ac:spMkLst>
        </pc:spChg>
        <pc:spChg chg="add del mod">
          <ac:chgData name="Rene Wieringa" userId="f754aa21-2600-475b-a64c-147206884692" providerId="ADAL" clId="{D70AFB20-D6E7-4551-B798-1CF8A463C8F4}" dt="2025-07-17T14:28:21.781" v="552" actId="478"/>
          <ac:spMkLst>
            <pc:docMk/>
            <pc:sldMk cId="2329049084" sldId="256"/>
            <ac:spMk id="5" creationId="{79671A67-2087-E164-BCC6-E51CCB1B78C2}"/>
          </ac:spMkLst>
        </pc:spChg>
        <pc:spChg chg="add del mod">
          <ac:chgData name="Rene Wieringa" userId="f754aa21-2600-475b-a64c-147206884692" providerId="ADAL" clId="{D70AFB20-D6E7-4551-B798-1CF8A463C8F4}" dt="2025-07-17T14:28:26.454" v="555" actId="478"/>
          <ac:spMkLst>
            <pc:docMk/>
            <pc:sldMk cId="2329049084" sldId="256"/>
            <ac:spMk id="6" creationId="{C282D3C1-D4B6-1F98-8D7E-DBA92F263CE4}"/>
          </ac:spMkLst>
        </pc:spChg>
        <pc:spChg chg="add del mod">
          <ac:chgData name="Rene Wieringa" userId="f754aa21-2600-475b-a64c-147206884692" providerId="ADAL" clId="{D70AFB20-D6E7-4551-B798-1CF8A463C8F4}" dt="2025-07-17T14:28:23.079" v="553" actId="478"/>
          <ac:spMkLst>
            <pc:docMk/>
            <pc:sldMk cId="2329049084" sldId="256"/>
            <ac:spMk id="7" creationId="{22F9B8A6-AA09-BC93-EFB3-B7C2CB49F292}"/>
          </ac:spMkLst>
        </pc:spChg>
        <pc:spChg chg="add del mod">
          <ac:chgData name="Rene Wieringa" userId="f754aa21-2600-475b-a64c-147206884692" providerId="ADAL" clId="{D70AFB20-D6E7-4551-B798-1CF8A463C8F4}" dt="2025-07-17T14:28:30.833" v="558" actId="478"/>
          <ac:spMkLst>
            <pc:docMk/>
            <pc:sldMk cId="2329049084" sldId="256"/>
            <ac:spMk id="8" creationId="{7AEF84EB-2DD2-8A7B-D9CC-DE561978DB94}"/>
          </ac:spMkLst>
        </pc:spChg>
        <pc:spChg chg="add del mod">
          <ac:chgData name="Rene Wieringa" userId="f754aa21-2600-475b-a64c-147206884692" providerId="ADAL" clId="{D70AFB20-D6E7-4551-B798-1CF8A463C8F4}" dt="2025-07-17T14:28:24.999" v="554" actId="478"/>
          <ac:spMkLst>
            <pc:docMk/>
            <pc:sldMk cId="2329049084" sldId="256"/>
            <ac:spMk id="9" creationId="{FCF10F08-4EBD-E28F-5BAB-6EC88E3814C0}"/>
          </ac:spMkLst>
        </pc:spChg>
        <pc:spChg chg="add del mod">
          <ac:chgData name="Rene Wieringa" userId="f754aa21-2600-475b-a64c-147206884692" providerId="ADAL" clId="{D70AFB20-D6E7-4551-B798-1CF8A463C8F4}" dt="2025-07-17T14:28:33.739" v="559" actId="478"/>
          <ac:spMkLst>
            <pc:docMk/>
            <pc:sldMk cId="2329049084" sldId="256"/>
            <ac:spMk id="10" creationId="{D4DBC50B-B8FB-6DC9-5A53-5BFEDC12B9B8}"/>
          </ac:spMkLst>
        </pc:spChg>
        <pc:spChg chg="add del mod">
          <ac:chgData name="Rene Wieringa" userId="f754aa21-2600-475b-a64c-147206884692" providerId="ADAL" clId="{D70AFB20-D6E7-4551-B798-1CF8A463C8F4}" dt="2025-07-17T14:28:43.200" v="560" actId="478"/>
          <ac:spMkLst>
            <pc:docMk/>
            <pc:sldMk cId="2329049084" sldId="256"/>
            <ac:spMk id="11" creationId="{B95C1DB9-4941-2A62-96FA-9CD7BE2D8A89}"/>
          </ac:spMkLst>
        </pc:spChg>
        <pc:picChg chg="mod">
          <ac:chgData name="Rene Wieringa" userId="f754aa21-2600-475b-a64c-147206884692" providerId="ADAL" clId="{D70AFB20-D6E7-4551-B798-1CF8A463C8F4}" dt="2025-07-17T14:09:59.447" v="300" actId="1076"/>
          <ac:picMkLst>
            <pc:docMk/>
            <pc:sldMk cId="2329049084" sldId="256"/>
            <ac:picMk id="4" creationId="{3DE2821F-7B62-2A05-8906-A2C57BF21EFE}"/>
          </ac:picMkLst>
        </pc:picChg>
      </pc:sldChg>
      <pc:sldChg chg="add del">
        <pc:chgData name="Rene Wieringa" userId="f754aa21-2600-475b-a64c-147206884692" providerId="ADAL" clId="{D70AFB20-D6E7-4551-B798-1CF8A463C8F4}" dt="2025-07-18T19:01:13.918" v="561" actId="47"/>
        <pc:sldMkLst>
          <pc:docMk/>
          <pc:sldMk cId="1492081976" sldId="25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952AA4-B81D-CA85-22DA-4ED6F20E52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32E2B8B-D9EF-96FE-F890-D9E7267461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1FCB65B-C2D5-3E89-3ED0-AD22D65D4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D7B12-943B-417D-AE7E-A2CDCB5A7379}" type="datetimeFigureOut">
              <a:rPr lang="nl-NL" smtClean="0"/>
              <a:t>18-7-2025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4C21B7D-6FA8-6B56-8E26-3E8DE63D4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4B0211A-CBC7-B2EA-563E-93FF6D5E7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2CBEE-CF7D-4A63-AB93-828D3E065A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06148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1A81C2-8ACA-E480-A792-48B70E5C1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72EDBD3-F7F3-F1E4-EE6A-B39B51F4EC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46AD957-C19B-7C89-4239-0EFC2A3CA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D7B12-943B-417D-AE7E-A2CDCB5A7379}" type="datetimeFigureOut">
              <a:rPr lang="nl-NL" smtClean="0"/>
              <a:t>18-7-2025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01572D9-5EE8-156C-BE2C-A87365BF9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7778873-2ED2-CBA4-0E29-E1CBC129E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2CBEE-CF7D-4A63-AB93-828D3E065A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2617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98BEDC-9024-FC3A-18B1-38CE1F169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3012C20-9922-6D74-6523-B623024C55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85A9BB2-31A6-C65E-D0A0-C2ECA68D0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D7B12-943B-417D-AE7E-A2CDCB5A7379}" type="datetimeFigureOut">
              <a:rPr lang="nl-NL" smtClean="0"/>
              <a:t>18-7-2025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22ACCAF-11F5-BEA6-0564-80EB944A3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A64FDB7-3AC6-20EF-C6A3-599B5FEF9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2CBEE-CF7D-4A63-AB93-828D3E065A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11933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A2B9CE-3A36-F277-EEE8-DC958747E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656C8F7-6299-6D9F-B91B-5ECF286419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2F00274-F0F0-3EEC-6E0E-2C78D8722F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42E3CAD-7EA9-870B-31A4-6C0EC68EA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D7B12-943B-417D-AE7E-A2CDCB5A7379}" type="datetimeFigureOut">
              <a:rPr lang="nl-NL" smtClean="0"/>
              <a:t>18-7-2025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191C9BF-CD8C-AD5E-8068-3DC47CD67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780B921-D184-900A-BE91-A5C62C314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2CBEE-CF7D-4A63-AB93-828D3E065A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19069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55A456-F5C4-E379-14B6-2D99DFC03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1746DDA-3810-3686-22A4-BC39FBABE7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411080D-A24E-6257-328C-92DCEE730E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5FA9A29A-5E1D-E181-DEE8-B8EF2E3724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8AE3D35D-A28D-9D11-FA7C-46D7552869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6BB9CF20-24C5-13BD-A8E4-3817488FB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D7B12-943B-417D-AE7E-A2CDCB5A7379}" type="datetimeFigureOut">
              <a:rPr lang="nl-NL" smtClean="0"/>
              <a:t>18-7-2025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BB6D2295-BE35-0FC7-E289-67114F1DF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0F3BD856-7326-ADD6-7261-36019AD9E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2CBEE-CF7D-4A63-AB93-828D3E065A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571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629B2A-8D08-3860-1D00-B131C2F50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D1BE058F-9F9D-7785-B809-A7B882C0C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D7B12-943B-417D-AE7E-A2CDCB5A7379}" type="datetimeFigureOut">
              <a:rPr lang="nl-NL" smtClean="0"/>
              <a:t>18-7-2025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8A9116E-873E-B6A4-6FF9-A7D8B1D78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588C49C-5B67-BFEC-C67B-CB9F864D6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2CBEE-CF7D-4A63-AB93-828D3E065A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18405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535BF710-C1A9-53AC-F869-7B5C9E6BF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D7B12-943B-417D-AE7E-A2CDCB5A7379}" type="datetimeFigureOut">
              <a:rPr lang="nl-NL" smtClean="0"/>
              <a:t>18-7-2025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2E583C35-64C6-2ADC-B382-271D7E8CB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F64576B-1706-1888-D73A-78CB2EF72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2CBEE-CF7D-4A63-AB93-828D3E065A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84272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B116E4-6B75-C45B-B75D-B7B82ED5A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29173EF-DB60-8B69-07AB-0BC415DE5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69F2DD7-0261-EEE3-EE99-593BE6AD57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BDF128A-5668-5268-E277-E51CDA877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D7B12-943B-417D-AE7E-A2CDCB5A7379}" type="datetimeFigureOut">
              <a:rPr lang="nl-NL" smtClean="0"/>
              <a:t>18-7-2025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C383543-BD7E-0F47-FDF5-2183B700F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E7A409A-D112-4E01-74E8-0B11D585E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2CBEE-CF7D-4A63-AB93-828D3E065A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27111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C61914-90BA-0DFD-858A-CADB02B6A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D6B57F2D-514D-0E39-86EA-794D2ABF77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18D4341-2444-4B46-A3E9-14010643D4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D68F6D0-2BCA-227B-10CE-ADA899DEB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D7B12-943B-417D-AE7E-A2CDCB5A7379}" type="datetimeFigureOut">
              <a:rPr lang="nl-NL" smtClean="0"/>
              <a:t>18-7-2025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A387476-0066-32B2-54BD-D071728E7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91B4F80-AEE4-4706-C6D8-F24663363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2CBEE-CF7D-4A63-AB93-828D3E065A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70261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235758-1B67-002F-23C4-922748775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DCBEF01C-3E40-7EC7-BDD5-3AC6D51DA6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E837ACB-696E-B3CE-CB3D-B9F34ED98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D7B12-943B-417D-AE7E-A2CDCB5A7379}" type="datetimeFigureOut">
              <a:rPr lang="nl-NL" smtClean="0"/>
              <a:t>18-7-2025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C49D3A6-09CA-DA94-6CF4-A3546CBF3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715F8C0-01D8-472A-FC5B-B21C02021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2CBEE-CF7D-4A63-AB93-828D3E065A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39789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8E1FE174-3461-0007-181D-364D5881F0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B73DC0D0-B23C-797E-FD0C-F9BE936D28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44E6C72-FDCE-0A72-E21F-13072F2CA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D7B12-943B-417D-AE7E-A2CDCB5A7379}" type="datetimeFigureOut">
              <a:rPr lang="nl-NL" smtClean="0"/>
              <a:t>18-7-2025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C218D4C-4465-AB09-8EA2-AC727E028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D697E52-8C25-D602-8456-3EE5EA7FC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2CBEE-CF7D-4A63-AB93-828D3E065A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19412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B2D3D546-C064-D151-D78C-A6FC5CC84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AF6D526-C2AD-9309-6C24-4FD5229A0E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2CC84D9-7A0B-368C-C286-0419B90D0D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22D7B12-943B-417D-AE7E-A2CDCB5A7379}" type="datetimeFigureOut">
              <a:rPr lang="nl-NL" smtClean="0"/>
              <a:t>18-7-2025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F2235F7-0357-BED6-DFBB-AA362BCC4A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6DF3096-E9F2-CE66-DC26-14424F4158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D2CBEE-CF7D-4A63-AB93-828D3E065A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36400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3DE2821F-7B62-2A05-8906-A2C57BF21E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" y="2906"/>
            <a:ext cx="12192000" cy="68521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2904908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0</Words>
  <Application>Microsoft Office PowerPoint</Application>
  <PresentationFormat>Breedbeeld</PresentationFormat>
  <Paragraphs>0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Rene Wieringa</dc:creator>
  <cp:lastModifiedBy>Rene Wieringa</cp:lastModifiedBy>
  <cp:revision>1</cp:revision>
  <dcterms:created xsi:type="dcterms:W3CDTF">2025-07-17T13:46:33Z</dcterms:created>
  <dcterms:modified xsi:type="dcterms:W3CDTF">2025-07-18T19:01:15Z</dcterms:modified>
</cp:coreProperties>
</file>