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7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65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8CC57D-262D-9B42-B7D5-E0EC7BBA0E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4696424-70C9-B57C-91A6-E22C546913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3C4FFA0-0E0F-9601-8324-AF7F6DAF2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7CB7-37DB-4D92-81C8-29E467B3B2C9}" type="datetimeFigureOut">
              <a:rPr lang="nl-NL" smtClean="0"/>
              <a:t>20-7-2025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F8A549D-8550-305F-588C-7881159FF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ED7BE92-36D5-6579-B4C1-3FF2EF41C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C6EF-81B6-48A6-849D-9E2248E2A4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617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0A5C9F-5603-4E7C-E400-67BDFD9D2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E404F0F-026E-84F2-3DDE-16340D040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67B6AC7-0438-B964-9C41-579084A15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7CB7-37DB-4D92-81C8-29E467B3B2C9}" type="datetimeFigureOut">
              <a:rPr lang="nl-NL" smtClean="0"/>
              <a:t>20-7-2025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FFCEFA-CB23-8AA2-80AC-2CA8CE0A0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069F064-0965-729C-A8E0-0738AF662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C6EF-81B6-48A6-849D-9E2248E2A4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67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B9CFD5-A1BE-DC55-3C81-030C6FE0F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80BEE73-7875-AB4D-ABFD-C106D2453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0803671-66DF-21F2-C2DE-D9AD2030A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7CB7-37DB-4D92-81C8-29E467B3B2C9}" type="datetimeFigureOut">
              <a:rPr lang="nl-NL" smtClean="0"/>
              <a:t>20-7-2025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7701A6B-2C7E-420B-787A-DEA584D30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414C0BE-699E-6EB1-C284-F638F2528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C6EF-81B6-48A6-849D-9E2248E2A4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1455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9156B4-1D56-B845-268C-ABE9077A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9233DBC-D899-F983-CFBC-FFC484DED2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05C8C56-9628-E4F1-DFB4-D8DB31BEA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D437362-0D34-645B-D81E-A2F8B756E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7CB7-37DB-4D92-81C8-29E467B3B2C9}" type="datetimeFigureOut">
              <a:rPr lang="nl-NL" smtClean="0"/>
              <a:t>20-7-2025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2D1DC91-28C0-1C7F-7A75-D0B8E7A23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B1C191C-5CFB-1414-B654-0B27C8A7D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C6EF-81B6-48A6-849D-9E2248E2A4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9358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E76D90-5738-6516-121D-312F3D784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6E9319C-E5E1-F6E9-6A5D-835458487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38B859A-B486-E34A-2DDF-ACB4C7C447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9D58B82-804A-D8DF-B78B-8C707F6D03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DEF683D-4A95-CED3-E622-ACAF86F347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83101E0-19C6-D12A-F3E3-B4420B121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7CB7-37DB-4D92-81C8-29E467B3B2C9}" type="datetimeFigureOut">
              <a:rPr lang="nl-NL" smtClean="0"/>
              <a:t>20-7-2025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5315903-1BDF-D831-5D6E-4319955E9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88741C7-C585-6789-FBF2-7E25CA57B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C6EF-81B6-48A6-849D-9E2248E2A4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5747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6A54DB-6B21-EAFA-8B6C-A2B11EB52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152CC70-67B9-9D88-230F-1BF812BF8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7CB7-37DB-4D92-81C8-29E467B3B2C9}" type="datetimeFigureOut">
              <a:rPr lang="nl-NL" smtClean="0"/>
              <a:t>20-7-2025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0F812EB-EA70-8D68-444C-08D6C5775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44D4BEA-D052-43C6-D6DB-203C38B94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C6EF-81B6-48A6-849D-9E2248E2A4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1843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7A78350-4506-83CE-B877-BD935C0B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7CB7-37DB-4D92-81C8-29E467B3B2C9}" type="datetimeFigureOut">
              <a:rPr lang="nl-NL" smtClean="0"/>
              <a:t>20-7-2025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8A3887A-BDE5-8349-A67D-51495D226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5EE93A0-DFB3-AAD5-3359-F9895562A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C6EF-81B6-48A6-849D-9E2248E2A4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73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3D8B40-BB59-2D72-12D1-EF5C337EA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3FFB770-269D-7D0A-133D-E5E6B8D34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5727828-08E0-40BF-1C02-C731F9F1F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D11AE96-E380-F532-248A-B13ED60D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7CB7-37DB-4D92-81C8-29E467B3B2C9}" type="datetimeFigureOut">
              <a:rPr lang="nl-NL" smtClean="0"/>
              <a:t>20-7-2025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269D828-BDE4-A0AD-C820-420F0E655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6BDF197-381F-12EE-9AD7-373A3D712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C6EF-81B6-48A6-849D-9E2248E2A4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5020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94B863-42F1-C88A-43D7-0A1C8B17E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2ECFEC7-158D-7B88-B85E-88431AB3CA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1B8DC78-8DDD-C060-7425-F6E6608F30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D8F85C0-30CE-CEA5-3B7C-B8AB02CFD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7CB7-37DB-4D92-81C8-29E467B3B2C9}" type="datetimeFigureOut">
              <a:rPr lang="nl-NL" smtClean="0"/>
              <a:t>20-7-2025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A6D305E-B0CB-C19F-FFD9-195F6FE30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69CA928-8A54-640E-EA7C-12A483448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C6EF-81B6-48A6-849D-9E2248E2A4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8316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6EDDCD-95D4-BA6B-B2EC-CFCAAD2F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1059DC2-3C74-BDDB-CB67-3280CCBCC9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1817C41-28D7-684E-1DC2-3C49EC883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7CB7-37DB-4D92-81C8-29E467B3B2C9}" type="datetimeFigureOut">
              <a:rPr lang="nl-NL" smtClean="0"/>
              <a:t>20-7-2025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264D5E3-9449-D756-056A-76056B9FE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ABE4DE6-6F68-E980-E895-F93953389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C6EF-81B6-48A6-849D-9E2248E2A4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5498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A7873F2-9F2C-4FE5-9B7C-B206BEB8A9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F7DEC79-50D1-6203-7734-F15D4DF313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47527DE-0FA9-6B5A-F41B-967604867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7CB7-37DB-4D92-81C8-29E467B3B2C9}" type="datetimeFigureOut">
              <a:rPr lang="nl-NL" smtClean="0"/>
              <a:t>20-7-2025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B4FE39B-0D2B-0A55-1672-DDA7DF2A1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5C2CE2-0E38-6E09-A48C-3B0F5349B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C6EF-81B6-48A6-849D-9E2248E2A4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4615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97951E8-2C87-359C-1738-BC986015B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A08E7F4-B78B-6680-85C8-2D2FFA427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9677DF9-A70A-A7B3-17CC-4AEEDA4CD6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6B7CB7-37DB-4D92-81C8-29E467B3B2C9}" type="datetimeFigureOut">
              <a:rPr lang="nl-NL" smtClean="0"/>
              <a:t>20-7-2025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0AD65C1-1346-D224-7CF9-0C33779F6B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B98689-CD38-8B7F-23AF-7F22DA453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A6C6EF-81B6-48A6-849D-9E2248E2A4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389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D6465-853B-FDF2-4295-72E17CCA7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2619F429-89DC-B6CC-1EC5-D2B58DEA9AD7}"/>
              </a:ext>
            </a:extLst>
          </p:cNvPr>
          <p:cNvSpPr/>
          <p:nvPr/>
        </p:nvSpPr>
        <p:spPr>
          <a:xfrm>
            <a:off x="2782957" y="1686335"/>
            <a:ext cx="2498034" cy="119267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nl-NL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AEE3936-0B95-91C0-9E81-6A579787ED43}"/>
              </a:ext>
            </a:extLst>
          </p:cNvPr>
          <p:cNvSpPr/>
          <p:nvPr/>
        </p:nvSpPr>
        <p:spPr>
          <a:xfrm>
            <a:off x="5400261" y="1689651"/>
            <a:ext cx="2498034" cy="11926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nl-NL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C3481E7-B68C-4BC7-6E0F-84025CC51171}"/>
              </a:ext>
            </a:extLst>
          </p:cNvPr>
          <p:cNvSpPr/>
          <p:nvPr/>
        </p:nvSpPr>
        <p:spPr>
          <a:xfrm>
            <a:off x="8030818" y="1689650"/>
            <a:ext cx="2498034" cy="119267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1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93361429-A455-E1A1-2F98-7EC7FFFCD2D7}"/>
              </a:ext>
            </a:extLst>
          </p:cNvPr>
          <p:cNvSpPr/>
          <p:nvPr/>
        </p:nvSpPr>
        <p:spPr>
          <a:xfrm>
            <a:off x="5400261" y="2988364"/>
            <a:ext cx="2498034" cy="11926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0469223-1AB3-8681-58F7-63ABB45B3CD6}"/>
              </a:ext>
            </a:extLst>
          </p:cNvPr>
          <p:cNvSpPr/>
          <p:nvPr/>
        </p:nvSpPr>
        <p:spPr>
          <a:xfrm>
            <a:off x="8030818" y="2988365"/>
            <a:ext cx="2498034" cy="119267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1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BC5B0C3A-3FFE-DC3A-2ABA-F09412FB2615}"/>
              </a:ext>
            </a:extLst>
          </p:cNvPr>
          <p:cNvSpPr/>
          <p:nvPr/>
        </p:nvSpPr>
        <p:spPr>
          <a:xfrm>
            <a:off x="5400261" y="4297020"/>
            <a:ext cx="2498034" cy="11926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094938C1-45EB-162E-C4C2-62057BC11920}"/>
              </a:ext>
            </a:extLst>
          </p:cNvPr>
          <p:cNvSpPr/>
          <p:nvPr/>
        </p:nvSpPr>
        <p:spPr>
          <a:xfrm>
            <a:off x="8030818" y="4297019"/>
            <a:ext cx="2498034" cy="119267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1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67E57F04-5196-06C2-AD34-1ED64C442C51}"/>
              </a:ext>
            </a:extLst>
          </p:cNvPr>
          <p:cNvSpPr/>
          <p:nvPr/>
        </p:nvSpPr>
        <p:spPr>
          <a:xfrm>
            <a:off x="2782957" y="33125"/>
            <a:ext cx="7745895" cy="11926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8973A603-5DBE-A6A5-A761-1600D4BEFEA1}"/>
              </a:ext>
            </a:extLst>
          </p:cNvPr>
          <p:cNvSpPr/>
          <p:nvPr/>
        </p:nvSpPr>
        <p:spPr>
          <a:xfrm>
            <a:off x="2782957" y="2996644"/>
            <a:ext cx="2498034" cy="119267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nl-NL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E1B6FBE5-55B6-DF8B-BCCB-6EFB1BFBB696}"/>
              </a:ext>
            </a:extLst>
          </p:cNvPr>
          <p:cNvSpPr/>
          <p:nvPr/>
        </p:nvSpPr>
        <p:spPr>
          <a:xfrm>
            <a:off x="2782957" y="4297014"/>
            <a:ext cx="2498034" cy="119267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nl-NL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C6DA1726-79CF-0A7C-1F02-7EE2F4BEA0C2}"/>
              </a:ext>
            </a:extLst>
          </p:cNvPr>
          <p:cNvSpPr txBox="1"/>
          <p:nvPr/>
        </p:nvSpPr>
        <p:spPr>
          <a:xfrm>
            <a:off x="6060339" y="1227249"/>
            <a:ext cx="117371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AANPAK</a:t>
            </a:r>
            <a:b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nl-NL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STRATEGIES</a:t>
            </a: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09C8269D-3C6C-3087-24CD-B054E14F05F4}"/>
              </a:ext>
            </a:extLst>
          </p:cNvPr>
          <p:cNvSpPr txBox="1"/>
          <p:nvPr/>
        </p:nvSpPr>
        <p:spPr>
          <a:xfrm>
            <a:off x="3565339" y="1205688"/>
            <a:ext cx="933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DOELEN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(GOALS)</a:t>
            </a: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651A2CFC-3A43-9F90-8173-D9033E309FD3}"/>
              </a:ext>
            </a:extLst>
          </p:cNvPr>
          <p:cNvSpPr txBox="1"/>
          <p:nvPr/>
        </p:nvSpPr>
        <p:spPr>
          <a:xfrm>
            <a:off x="8074985" y="1227249"/>
            <a:ext cx="240969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MEETBARE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RESULTATEN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nl-NL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MEASURES</a:t>
            </a: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Pijl: rechts 31">
            <a:extLst>
              <a:ext uri="{FF2B5EF4-FFF2-40B4-BE49-F238E27FC236}">
                <a16:creationId xmlns:a16="http://schemas.microsoft.com/office/drawing/2014/main" id="{E12BB275-14AA-46CC-7516-9887DC77089C}"/>
              </a:ext>
            </a:extLst>
          </p:cNvPr>
          <p:cNvSpPr/>
          <p:nvPr/>
        </p:nvSpPr>
        <p:spPr>
          <a:xfrm>
            <a:off x="2567059" y="2827669"/>
            <a:ext cx="8177689" cy="217009"/>
          </a:xfrm>
          <a:prstGeom prst="rightArrow">
            <a:avLst/>
          </a:prstGeom>
          <a:solidFill>
            <a:schemeClr val="bg1"/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F6B4A7F0-FB79-1A24-7C4C-2CDFE29B3012}"/>
              </a:ext>
            </a:extLst>
          </p:cNvPr>
          <p:cNvSpPr txBox="1"/>
          <p:nvPr/>
        </p:nvSpPr>
        <p:spPr>
          <a:xfrm>
            <a:off x="5960526" y="-8308"/>
            <a:ext cx="156966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DOELSTELLING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(OBJECTIVE)</a:t>
            </a:r>
          </a:p>
        </p:txBody>
      </p:sp>
      <p:sp>
        <p:nvSpPr>
          <p:cNvPr id="10" name="Pijl: omlaag 9">
            <a:extLst>
              <a:ext uri="{FF2B5EF4-FFF2-40B4-BE49-F238E27FC236}">
                <a16:creationId xmlns:a16="http://schemas.microsoft.com/office/drawing/2014/main" id="{E062A799-9C67-B976-7F6E-EF6F5DCC2595}"/>
              </a:ext>
            </a:extLst>
          </p:cNvPr>
          <p:cNvSpPr/>
          <p:nvPr/>
        </p:nvSpPr>
        <p:spPr>
          <a:xfrm>
            <a:off x="3266661" y="1192694"/>
            <a:ext cx="271669" cy="51683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Pijl: omlaag 10">
            <a:extLst>
              <a:ext uri="{FF2B5EF4-FFF2-40B4-BE49-F238E27FC236}">
                <a16:creationId xmlns:a16="http://schemas.microsoft.com/office/drawing/2014/main" id="{3F2EA205-E545-70DE-88C8-60B6B08FD958}"/>
              </a:ext>
            </a:extLst>
          </p:cNvPr>
          <p:cNvSpPr/>
          <p:nvPr/>
        </p:nvSpPr>
        <p:spPr>
          <a:xfrm>
            <a:off x="5703284" y="1202633"/>
            <a:ext cx="271669" cy="51683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Pijl: rechts 13">
            <a:extLst>
              <a:ext uri="{FF2B5EF4-FFF2-40B4-BE49-F238E27FC236}">
                <a16:creationId xmlns:a16="http://schemas.microsoft.com/office/drawing/2014/main" id="{46718615-D365-B2A2-5A8B-96FF7F2ACED6}"/>
              </a:ext>
            </a:extLst>
          </p:cNvPr>
          <p:cNvSpPr/>
          <p:nvPr/>
        </p:nvSpPr>
        <p:spPr>
          <a:xfrm>
            <a:off x="7643191" y="1728892"/>
            <a:ext cx="642731" cy="21700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B8C77F89-F662-EE9D-BCE2-ACB0445FDDA8}"/>
              </a:ext>
            </a:extLst>
          </p:cNvPr>
          <p:cNvSpPr/>
          <p:nvPr/>
        </p:nvSpPr>
        <p:spPr>
          <a:xfrm>
            <a:off x="5400261" y="5597390"/>
            <a:ext cx="2498034" cy="11926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72F8BCC2-92C9-B8D2-72DE-1EF3C756A813}"/>
              </a:ext>
            </a:extLst>
          </p:cNvPr>
          <p:cNvSpPr/>
          <p:nvPr/>
        </p:nvSpPr>
        <p:spPr>
          <a:xfrm>
            <a:off x="8030818" y="5597389"/>
            <a:ext cx="2498034" cy="119267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1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B74E6A35-71D7-5F39-3D11-9EEDFC1E2CCD}"/>
              </a:ext>
            </a:extLst>
          </p:cNvPr>
          <p:cNvSpPr/>
          <p:nvPr/>
        </p:nvSpPr>
        <p:spPr>
          <a:xfrm>
            <a:off x="2782957" y="5597384"/>
            <a:ext cx="2498034" cy="119267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nl-NL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Pijl: rechts 8">
            <a:extLst>
              <a:ext uri="{FF2B5EF4-FFF2-40B4-BE49-F238E27FC236}">
                <a16:creationId xmlns:a16="http://schemas.microsoft.com/office/drawing/2014/main" id="{669DD0B7-1FD5-3C58-BD06-CCF084C97537}"/>
              </a:ext>
            </a:extLst>
          </p:cNvPr>
          <p:cNvSpPr/>
          <p:nvPr/>
        </p:nvSpPr>
        <p:spPr>
          <a:xfrm>
            <a:off x="2546082" y="4134664"/>
            <a:ext cx="8177689" cy="217009"/>
          </a:xfrm>
          <a:prstGeom prst="rightArrow">
            <a:avLst/>
          </a:prstGeom>
          <a:solidFill>
            <a:schemeClr val="bg1"/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Pijl: rechts 14">
            <a:extLst>
              <a:ext uri="{FF2B5EF4-FFF2-40B4-BE49-F238E27FC236}">
                <a16:creationId xmlns:a16="http://schemas.microsoft.com/office/drawing/2014/main" id="{9703998C-F9EB-F9A8-A626-875F16F83713}"/>
              </a:ext>
            </a:extLst>
          </p:cNvPr>
          <p:cNvSpPr/>
          <p:nvPr/>
        </p:nvSpPr>
        <p:spPr>
          <a:xfrm>
            <a:off x="2538475" y="5433620"/>
            <a:ext cx="8177689" cy="217009"/>
          </a:xfrm>
          <a:prstGeom prst="rightArrow">
            <a:avLst/>
          </a:prstGeom>
          <a:solidFill>
            <a:schemeClr val="bg1"/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0735354"/>
      </p:ext>
    </p:extLst>
  </p:cSld>
  <p:clrMapOvr>
    <a:masterClrMapping/>
  </p:clrMapOvr>
</p:sld>
</file>

<file path=ppt/theme/theme1.xml><?xml version="1.0" encoding="utf-8"?>
<a:theme xmlns:a="http://schemas.openxmlformats.org/drawingml/2006/main" name="1_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Breedbeeld</PresentationFormat>
  <Paragraphs>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1_Kantoorthema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Rene Wieringa</dc:creator>
  <cp:lastModifiedBy>Rene Wieringa</cp:lastModifiedBy>
  <cp:revision>1</cp:revision>
  <dcterms:created xsi:type="dcterms:W3CDTF">2025-07-20T05:54:03Z</dcterms:created>
  <dcterms:modified xsi:type="dcterms:W3CDTF">2025-07-20T05:54:39Z</dcterms:modified>
</cp:coreProperties>
</file>