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53" d="100"/>
          <a:sy n="53" d="100"/>
        </p:scale>
        <p:origin x="4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e Wieringa" userId="f754aa21-2600-475b-a64c-147206884692" providerId="ADAL" clId="{AE50824A-9920-45E6-9F90-4E9B7B5F95AE}"/>
    <pc:docChg chg="delSld">
      <pc:chgData name="Rene Wieringa" userId="f754aa21-2600-475b-a64c-147206884692" providerId="ADAL" clId="{AE50824A-9920-45E6-9F90-4E9B7B5F95AE}" dt="2025-07-18T19:01:37.121" v="0" actId="47"/>
      <pc:docMkLst>
        <pc:docMk/>
      </pc:docMkLst>
      <pc:sldChg chg="del">
        <pc:chgData name="Rene Wieringa" userId="f754aa21-2600-475b-a64c-147206884692" providerId="ADAL" clId="{AE50824A-9920-45E6-9F90-4E9B7B5F95AE}" dt="2025-07-18T19:01:37.121" v="0" actId="47"/>
        <pc:sldMkLst>
          <pc:docMk/>
          <pc:sldMk cId="2329049084" sldId="256"/>
        </pc:sldMkLst>
      </pc:sldChg>
    </pc:docChg>
  </pc:docChgLst>
  <pc:docChgLst>
    <pc:chgData name="Rene Wieringa" userId="f754aa21-2600-475b-a64c-147206884692" providerId="ADAL" clId="{D70AFB20-D6E7-4551-B798-1CF8A463C8F4}"/>
    <pc:docChg chg="undo custSel addSld modSld">
      <pc:chgData name="Rene Wieringa" userId="f754aa21-2600-475b-a64c-147206884692" providerId="ADAL" clId="{D70AFB20-D6E7-4551-B798-1CF8A463C8F4}" dt="2025-07-17T14:28:43.200" v="560" actId="478"/>
      <pc:docMkLst>
        <pc:docMk/>
      </pc:docMkLst>
      <pc:sldChg chg="addSp delSp modSp mod">
        <pc:chgData name="Rene Wieringa" userId="f754aa21-2600-475b-a64c-147206884692" providerId="ADAL" clId="{D70AFB20-D6E7-4551-B798-1CF8A463C8F4}" dt="2025-07-17T14:28:43.200" v="560" actId="478"/>
        <pc:sldMkLst>
          <pc:docMk/>
          <pc:sldMk cId="2329049084" sldId="256"/>
        </pc:sldMkLst>
        <pc:spChg chg="add del mod">
          <ac:chgData name="Rene Wieringa" userId="f754aa21-2600-475b-a64c-147206884692" providerId="ADAL" clId="{D70AFB20-D6E7-4551-B798-1CF8A463C8F4}" dt="2025-07-17T14:28:29.439" v="557" actId="478"/>
          <ac:spMkLst>
            <pc:docMk/>
            <pc:sldMk cId="2329049084" sldId="256"/>
            <ac:spMk id="2" creationId="{035325B0-305B-957A-274F-C7BA3760AF93}"/>
          </ac:spMkLst>
        </pc:spChg>
        <pc:spChg chg="add del mod">
          <ac:chgData name="Rene Wieringa" userId="f754aa21-2600-475b-a64c-147206884692" providerId="ADAL" clId="{D70AFB20-D6E7-4551-B798-1CF8A463C8F4}" dt="2025-07-17T14:28:28.014" v="556" actId="478"/>
          <ac:spMkLst>
            <pc:docMk/>
            <pc:sldMk cId="2329049084" sldId="256"/>
            <ac:spMk id="3" creationId="{4F3FC0F6-CE50-9B93-76B8-3AC988A7DEDC}"/>
          </ac:spMkLst>
        </pc:spChg>
        <pc:spChg chg="add del mod">
          <ac:chgData name="Rene Wieringa" userId="f754aa21-2600-475b-a64c-147206884692" providerId="ADAL" clId="{D70AFB20-D6E7-4551-B798-1CF8A463C8F4}" dt="2025-07-17T14:28:21.781" v="552" actId="478"/>
          <ac:spMkLst>
            <pc:docMk/>
            <pc:sldMk cId="2329049084" sldId="256"/>
            <ac:spMk id="5" creationId="{79671A67-2087-E164-BCC6-E51CCB1B78C2}"/>
          </ac:spMkLst>
        </pc:spChg>
        <pc:spChg chg="add del mod">
          <ac:chgData name="Rene Wieringa" userId="f754aa21-2600-475b-a64c-147206884692" providerId="ADAL" clId="{D70AFB20-D6E7-4551-B798-1CF8A463C8F4}" dt="2025-07-17T14:28:26.454" v="555" actId="478"/>
          <ac:spMkLst>
            <pc:docMk/>
            <pc:sldMk cId="2329049084" sldId="256"/>
            <ac:spMk id="6" creationId="{C282D3C1-D4B6-1F98-8D7E-DBA92F263CE4}"/>
          </ac:spMkLst>
        </pc:spChg>
        <pc:spChg chg="add del mod">
          <ac:chgData name="Rene Wieringa" userId="f754aa21-2600-475b-a64c-147206884692" providerId="ADAL" clId="{D70AFB20-D6E7-4551-B798-1CF8A463C8F4}" dt="2025-07-17T14:28:23.079" v="553" actId="478"/>
          <ac:spMkLst>
            <pc:docMk/>
            <pc:sldMk cId="2329049084" sldId="256"/>
            <ac:spMk id="7" creationId="{22F9B8A6-AA09-BC93-EFB3-B7C2CB49F292}"/>
          </ac:spMkLst>
        </pc:spChg>
        <pc:spChg chg="add del mod">
          <ac:chgData name="Rene Wieringa" userId="f754aa21-2600-475b-a64c-147206884692" providerId="ADAL" clId="{D70AFB20-D6E7-4551-B798-1CF8A463C8F4}" dt="2025-07-17T14:28:30.833" v="558" actId="478"/>
          <ac:spMkLst>
            <pc:docMk/>
            <pc:sldMk cId="2329049084" sldId="256"/>
            <ac:spMk id="8" creationId="{7AEF84EB-2DD2-8A7B-D9CC-DE561978DB94}"/>
          </ac:spMkLst>
        </pc:spChg>
        <pc:spChg chg="add del mod">
          <ac:chgData name="Rene Wieringa" userId="f754aa21-2600-475b-a64c-147206884692" providerId="ADAL" clId="{D70AFB20-D6E7-4551-B798-1CF8A463C8F4}" dt="2025-07-17T14:28:24.999" v="554" actId="478"/>
          <ac:spMkLst>
            <pc:docMk/>
            <pc:sldMk cId="2329049084" sldId="256"/>
            <ac:spMk id="9" creationId="{FCF10F08-4EBD-E28F-5BAB-6EC88E3814C0}"/>
          </ac:spMkLst>
        </pc:spChg>
        <pc:spChg chg="add del mod">
          <ac:chgData name="Rene Wieringa" userId="f754aa21-2600-475b-a64c-147206884692" providerId="ADAL" clId="{D70AFB20-D6E7-4551-B798-1CF8A463C8F4}" dt="2025-07-17T14:28:33.739" v="559" actId="478"/>
          <ac:spMkLst>
            <pc:docMk/>
            <pc:sldMk cId="2329049084" sldId="256"/>
            <ac:spMk id="10" creationId="{D4DBC50B-B8FB-6DC9-5A53-5BFEDC12B9B8}"/>
          </ac:spMkLst>
        </pc:spChg>
        <pc:spChg chg="add del mod">
          <ac:chgData name="Rene Wieringa" userId="f754aa21-2600-475b-a64c-147206884692" providerId="ADAL" clId="{D70AFB20-D6E7-4551-B798-1CF8A463C8F4}" dt="2025-07-17T14:28:43.200" v="560" actId="478"/>
          <ac:spMkLst>
            <pc:docMk/>
            <pc:sldMk cId="2329049084" sldId="256"/>
            <ac:spMk id="11" creationId="{B95C1DB9-4941-2A62-96FA-9CD7BE2D8A89}"/>
          </ac:spMkLst>
        </pc:spChg>
        <pc:picChg chg="mod">
          <ac:chgData name="Rene Wieringa" userId="f754aa21-2600-475b-a64c-147206884692" providerId="ADAL" clId="{D70AFB20-D6E7-4551-B798-1CF8A463C8F4}" dt="2025-07-17T14:09:59.447" v="300" actId="1076"/>
          <ac:picMkLst>
            <pc:docMk/>
            <pc:sldMk cId="2329049084" sldId="256"/>
            <ac:picMk id="4" creationId="{3DE2821F-7B62-2A05-8906-A2C57BF21EFE}"/>
          </ac:picMkLst>
        </pc:picChg>
      </pc:sldChg>
      <pc:sldChg chg="add">
        <pc:chgData name="Rene Wieringa" userId="f754aa21-2600-475b-a64c-147206884692" providerId="ADAL" clId="{D70AFB20-D6E7-4551-B798-1CF8A463C8F4}" dt="2025-07-17T14:28:14.693" v="550" actId="2890"/>
        <pc:sldMkLst>
          <pc:docMk/>
          <pc:sldMk cId="1492081976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952AA4-B81D-CA85-22DA-4ED6F20E5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32E2B8B-D9EF-96FE-F890-D9E726746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FCB65B-C2D5-3E89-3ED0-AD22D65D4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C21B7D-6FA8-6B56-8E26-3E8DE63D4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B0211A-CBC7-B2EA-563E-93FF6D5E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614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1A81C2-8ACA-E480-A792-48B70E5C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2EDBD3-F7F3-F1E4-EE6A-B39B51F4E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6AD957-C19B-7C89-4239-0EFC2A3C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1572D9-5EE8-156C-BE2C-A87365BF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778873-2ED2-CBA4-0E29-E1CBC129E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261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8BEDC-9024-FC3A-18B1-38CE1F16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3012C20-9922-6D74-6523-B623024C5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5A9BB2-31A6-C65E-D0A0-C2ECA68D0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2ACCAF-11F5-BEA6-0564-80EB944A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64FDB7-3AC6-20EF-C6A3-599B5FEF9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93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A2B9CE-3A36-F277-EEE8-DC958747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56C8F7-6299-6D9F-B91B-5ECF28641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2F00274-F0F0-3EEC-6E0E-2C78D8722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2E3CAD-7EA9-870B-31A4-6C0EC68EA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191C9BF-CD8C-AD5E-8068-3DC47CD67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80B921-D184-900A-BE91-A5C62C314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906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5A456-F5C4-E379-14B6-2D99DFC03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746DDA-3810-3686-22A4-BC39FBABE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411080D-A24E-6257-328C-92DCEE730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FA9A29A-5E1D-E181-DEE8-B8EF2E372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AE3D35D-A28D-9D11-FA7C-46D755286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BB9CF20-24C5-13BD-A8E4-3817488FB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B6D2295-BE35-0FC7-E289-67114F1D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F3BD856-7326-ADD6-7261-36019AD9E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57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29B2A-8D08-3860-1D00-B131C2F5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1BE058F-9F9D-7785-B809-A7B882C0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8A9116E-873E-B6A4-6FF9-A7D8B1D7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588C49C-5B67-BFEC-C67B-CB9F864D6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840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35BF710-C1A9-53AC-F869-7B5C9E6BF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E583C35-64C6-2ADC-B382-271D7E8C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F64576B-1706-1888-D73A-78CB2EF7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427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116E4-6B75-C45B-B75D-B7B82ED5A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9173EF-DB60-8B69-07AB-0BC415DE5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69F2DD7-0261-EEE3-EE99-593BE6AD5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BDF128A-5668-5268-E277-E51CDA87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C383543-BD7E-0F47-FDF5-2183B700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E7A409A-D112-4E01-74E8-0B11D585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71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1914-90BA-0DFD-858A-CADB02B6A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6B57F2D-514D-0E39-86EA-794D2ABF7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18D4341-2444-4B46-A3E9-14010643D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68F6D0-2BCA-227B-10CE-ADA899DEB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387476-0066-32B2-54BD-D071728E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91B4F80-AEE4-4706-C6D8-F24663363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026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35758-1B67-002F-23C4-922748775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CBEF01C-3E40-7EC7-BDD5-3AC6D51DA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837ACB-696E-B3CE-CB3D-B9F34ED98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49D3A6-09CA-DA94-6CF4-A3546CBF3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15F8C0-01D8-472A-FC5B-B21C02021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978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E1FE174-3461-0007-181D-364D5881F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73DC0D0-B23C-797E-FD0C-F9BE936D2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4E6C72-FDCE-0A72-E21F-13072F2CA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18D4C-4465-AB09-8EA2-AC727E028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697E52-8C25-D602-8456-3EE5EA7F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941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2D3D546-C064-D151-D78C-A6FC5CC84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AF6D526-C2AD-9309-6C24-4FD5229A0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CC84D9-7A0B-368C-C286-0419B90D0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2235F7-0357-BED6-DFBB-AA362BCC4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DF3096-E9F2-CE66-DC26-14424F415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640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FDBDC-D9ED-897B-EF2A-3C1BC6FD3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D97A892-CF08-AA54-B0D0-60817973C3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2906"/>
            <a:ext cx="12192000" cy="6852187"/>
          </a:xfrm>
          <a:prstGeom prst="rect">
            <a:avLst/>
          </a:prstGeom>
          <a:noFill/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E9A2B0D-1D36-1A1D-7A76-45A5C3E902A5}"/>
              </a:ext>
            </a:extLst>
          </p:cNvPr>
          <p:cNvSpPr txBox="1"/>
          <p:nvPr/>
        </p:nvSpPr>
        <p:spPr>
          <a:xfrm>
            <a:off x="9865112" y="617034"/>
            <a:ext cx="16361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Webshops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Retailbedrijven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Groothandels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Industrie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A4695E2-36DC-7193-F8B7-FA03A89E8881}"/>
              </a:ext>
            </a:extLst>
          </p:cNvPr>
          <p:cNvSpPr txBox="1"/>
          <p:nvPr/>
        </p:nvSpPr>
        <p:spPr>
          <a:xfrm>
            <a:off x="7353178" y="617034"/>
            <a:ext cx="196444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Persoonlijk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err="1"/>
              <a:t>SLA’s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Klantportaal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F96EA41-A9EC-803D-8B9E-A5FB83E8CC76}"/>
              </a:ext>
            </a:extLst>
          </p:cNvPr>
          <p:cNvSpPr txBox="1"/>
          <p:nvPr/>
        </p:nvSpPr>
        <p:spPr>
          <a:xfrm>
            <a:off x="2874374" y="617033"/>
            <a:ext cx="16382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Opslagbeheer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err="1"/>
              <a:t>Orderpicking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Retourlogistiek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F294B4C-3B3B-353E-82F3-58BC7E81D0D1}"/>
              </a:ext>
            </a:extLst>
          </p:cNvPr>
          <p:cNvSpPr txBox="1"/>
          <p:nvPr/>
        </p:nvSpPr>
        <p:spPr>
          <a:xfrm>
            <a:off x="5276865" y="1201809"/>
            <a:ext cx="15965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Snelle levering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err="1"/>
              <a:t>Ontzorging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Track &amp; </a:t>
            </a:r>
            <a:r>
              <a:rPr lang="nl-NL" sz="1400" dirty="0" err="1"/>
              <a:t>Trace</a:t>
            </a:r>
            <a:endParaRPr lang="nl-NL" sz="14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BD81BE0-16AF-31A5-8523-08B70740EE99}"/>
              </a:ext>
            </a:extLst>
          </p:cNvPr>
          <p:cNvSpPr txBox="1"/>
          <p:nvPr/>
        </p:nvSpPr>
        <p:spPr>
          <a:xfrm>
            <a:off x="97377" y="617033"/>
            <a:ext cx="24789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Onderaannemers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Leveranciers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Partner voor verpakkingen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DBD1872-4022-0DE2-B673-1A56A8A2581C}"/>
              </a:ext>
            </a:extLst>
          </p:cNvPr>
          <p:cNvSpPr txBox="1"/>
          <p:nvPr/>
        </p:nvSpPr>
        <p:spPr>
          <a:xfrm>
            <a:off x="7353178" y="2843560"/>
            <a:ext cx="18951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Accountmanagers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Website/portaal</a:t>
            </a:r>
          </a:p>
          <a:p>
            <a:endParaRPr lang="nl-NL" sz="14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25EE780-66E5-52E0-55EA-3380B8DA1175}"/>
              </a:ext>
            </a:extLst>
          </p:cNvPr>
          <p:cNvSpPr txBox="1"/>
          <p:nvPr/>
        </p:nvSpPr>
        <p:spPr>
          <a:xfrm>
            <a:off x="2874374" y="2843560"/>
            <a:ext cx="156882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Vrachtwagens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Magazijnen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Personeel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endParaRPr lang="nl-NL" sz="14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DAD71F6-0550-CC8C-F1CC-438AE964117B}"/>
              </a:ext>
            </a:extLst>
          </p:cNvPr>
          <p:cNvSpPr txBox="1"/>
          <p:nvPr/>
        </p:nvSpPr>
        <p:spPr>
          <a:xfrm>
            <a:off x="6223456" y="5144429"/>
            <a:ext cx="20710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err="1"/>
              <a:t>Transportkorten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Opslagkosten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Abonnementen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Additionele diensten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16F30D5-BF73-6AFE-355C-C732258A2DB6}"/>
              </a:ext>
            </a:extLst>
          </p:cNvPr>
          <p:cNvSpPr txBox="1"/>
          <p:nvPr/>
        </p:nvSpPr>
        <p:spPr>
          <a:xfrm>
            <a:off x="183212" y="5144428"/>
            <a:ext cx="1675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Brandstof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Personeel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ICT-kosten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Magazijnkosten</a:t>
            </a:r>
          </a:p>
        </p:txBody>
      </p:sp>
    </p:spTree>
    <p:extLst>
      <p:ext uri="{BB962C8B-B14F-4D97-AF65-F5344CB8AC3E}">
        <p14:creationId xmlns:p14="http://schemas.microsoft.com/office/powerpoint/2010/main" val="14920819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40</Words>
  <Application>Microsoft Office PowerPoint</Application>
  <PresentationFormat>Breedbeeld</PresentationFormat>
  <Paragraphs>31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Rene Wieringa</dc:creator>
  <cp:lastModifiedBy>Rene Wieringa</cp:lastModifiedBy>
  <cp:revision>1</cp:revision>
  <dcterms:created xsi:type="dcterms:W3CDTF">2025-07-17T13:46:33Z</dcterms:created>
  <dcterms:modified xsi:type="dcterms:W3CDTF">2025-07-18T19:01:39Z</dcterms:modified>
</cp:coreProperties>
</file>